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12192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912" y="-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in Moth - Butleigh" userId="0c0c985e-2c2b-41ac-add7-5469dda30769" providerId="ADAL" clId="{DD2DDE25-0D5A-42FD-BDCB-D0695430CBA9}"/>
    <pc:docChg chg="modSld">
      <pc:chgData name="Kristin Moth - Butleigh" userId="0c0c985e-2c2b-41ac-add7-5469dda30769" providerId="ADAL" clId="{DD2DDE25-0D5A-42FD-BDCB-D0695430CBA9}" dt="2026-08-13T16:31:33.292" v="22" actId="6549"/>
      <pc:docMkLst>
        <pc:docMk/>
      </pc:docMkLst>
      <pc:sldChg chg="modSp mod">
        <pc:chgData name="Kristin Moth - Butleigh" userId="0c0c985e-2c2b-41ac-add7-5469dda30769" providerId="ADAL" clId="{DD2DDE25-0D5A-42FD-BDCB-D0695430CBA9}" dt="2026-08-13T16:31:33.292" v="22" actId="6549"/>
        <pc:sldMkLst>
          <pc:docMk/>
          <pc:sldMk cId="3029354187" sldId="256"/>
        </pc:sldMkLst>
        <pc:spChg chg="mod">
          <ac:chgData name="Kristin Moth - Butleigh" userId="0c0c985e-2c2b-41ac-add7-5469dda30769" providerId="ADAL" clId="{DD2DDE25-0D5A-42FD-BDCB-D0695430CBA9}" dt="2026-08-13T16:31:33.292" v="22" actId="6549"/>
          <ac:spMkLst>
            <pc:docMk/>
            <pc:sldMk cId="3029354187" sldId="256"/>
            <ac:spMk id="4" creationId="{FA1BA5A4-3164-0318-9A22-B1C8227FC12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64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890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57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92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7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770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886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14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172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875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65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DDCBD-576A-4FE5-A47A-F2D8862D2A6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6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tonprimaryacademytrust.co.uk/" TargetMode="External"/><Relationship Id="rId7" Type="http://schemas.openxmlformats.org/officeDocument/2006/relationships/hyperlink" Target="mailto:office@butleigh.ppat365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2E96D164-9FAB-8B18-D330-AF92A22F2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61" y="2528922"/>
            <a:ext cx="6577545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GB" altLang="en-US" sz="3600" b="1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Administrative Assistant</a:t>
            </a:r>
            <a:endParaRPr kumimoji="0" lang="en-GB" altLang="en-US" sz="36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Salary range: 15.3 to 15.4  £12.85-13.05 per hour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 Hours per week to be worked over 3 days (Monday, Thursday, Friday)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 time only</a:t>
            </a:r>
            <a:r>
              <a:rPr kumimoji="0" lang="en-GB" altLang="en-US" sz="1400" b="1" i="0" u="none" strike="noStrike" cap="none" normalizeH="0" baseline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GB" altLang="en-US" sz="1400" b="1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altLang="en-US" sz="1400" b="1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hours/days could be negotiable for the right candidate </a:t>
            </a:r>
            <a:endParaRPr kumimoji="0" lang="en-GB" altLang="en-US" sz="14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en-GB" altLang="en-US" sz="1400" b="1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Salary £11,742-£11,926 with pay award pending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Government Pension scheme.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GB" altLang="en-US" sz="1400" b="1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Suitable applicants will be interviewed as application arrive.</a:t>
            </a:r>
            <a:endParaRPr kumimoji="0" lang="en-GB" altLang="en-US" sz="14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en-GB" altLang="en-US" sz="1400" b="1" u="sng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is a permanent post</a:t>
            </a:r>
            <a:r>
              <a:rPr lang="en-GB" altLang="en-US" sz="1400" u="sng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altLang="en-US" sz="1200" u="sng" dirty="0">
              <a:solidFill>
                <a:schemeClr val="accent5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en-GB" altLang="en-US" sz="1200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subject to the completion of a satisfactory probation period)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9214891-C04D-03B0-B7B9-177CD4409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6370638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EB137B8-5A94-1E69-77C4-E5A3E8AC8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2" y="10350608"/>
            <a:ext cx="6841216" cy="18378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E762834-6E0B-D921-3F9D-17590E33EC09}"/>
              </a:ext>
            </a:extLst>
          </p:cNvPr>
          <p:cNvSpPr txBox="1"/>
          <p:nvPr/>
        </p:nvSpPr>
        <p:spPr>
          <a:xfrm>
            <a:off x="3021457" y="10350608"/>
            <a:ext cx="370536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Preston Primary Academy Trust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C/o Kingfisher Primary School,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Kingfisher Drive,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Yeovil,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Somerset,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BA22 8FJ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fr-FR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Tel: 01935 676350 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fr-FR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Email: ppat@ppat365.org</a:t>
            </a: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GB" altLang="en-US" sz="1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Website: www.prestonprimaryacademytrust.co.uk</a:t>
            </a:r>
            <a:endParaRPr kumimoji="0" lang="en-GB" altLang="en-US" sz="1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18C71D-F936-BEDB-CF3B-84DC917A26C9}"/>
              </a:ext>
            </a:extLst>
          </p:cNvPr>
          <p:cNvSpPr/>
          <p:nvPr/>
        </p:nvSpPr>
        <p:spPr>
          <a:xfrm>
            <a:off x="8392" y="37462"/>
            <a:ext cx="514187" cy="1198323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1BA5A4-3164-0318-9A22-B1C8227FC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686" y="4769407"/>
            <a:ext cx="6354922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Butleigh C of E Primary School (part of PPAT Education) </a:t>
            </a: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an exciting opportunity for an Office Administrator to join our team, support the headteacher and school colleagues in their duty </a:t>
            </a: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ensure that the school meets its educational aims. </a:t>
            </a:r>
          </a:p>
          <a:p>
            <a:pPr algn="ctr" defTabSz="914400" fontAlgn="t"/>
            <a:endParaRPr kumimoji="0" lang="en-GB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will be working within a busy school environment, providing a first line contact between the school and the community. The ideal candidate will be friendly, flexible and well organised.</a:t>
            </a:r>
          </a:p>
          <a:p>
            <a:pPr algn="ctr" defTabSz="914400" fontAlgn="t"/>
            <a:endParaRPr lang="en-GB" altLang="en-US" sz="1400" b="1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is a varied role requiring initiative and enthusiasm.   </a:t>
            </a: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successful applicant will need excellent communication and interpersonal skills with experience of a general office environment and an aptitude for ICT. I</a:t>
            </a:r>
            <a:r>
              <a:rPr lang="en-GB" sz="1400" b="1" dirty="0"/>
              <a:t>ntegrity and confidentiality are essential.</a:t>
            </a:r>
            <a:endParaRPr kumimoji="0" lang="en-GB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fontAlgn="t"/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Apply:</a:t>
            </a: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 apply in writing by completing the application form.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can be found at: </a:t>
            </a: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https://www.prestonprimaryacademytrust.co.uk/</a:t>
            </a: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/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Application Deadline: 30</a:t>
            </a:r>
            <a:r>
              <a:rPr kumimoji="0" lang="en-GB" altLang="en-US" sz="1200" b="1" i="0" u="none" strike="noStrike" cap="none" normalizeH="0" baseline="3000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June 2026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Completed applications and a covering letter should be submitted to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office@butleigh.ppat365.org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Visits to the school or any queries regarding the role are welcome;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please telephone to make an appointment</a:t>
            </a:r>
            <a:r>
              <a:rPr lang="en-GB" altLang="en-US" sz="1200" dirty="0">
                <a:latin typeface="Aptos" panose="020B0004020202020204" pitchFamily="34" charset="0"/>
              </a:rPr>
              <a:t> on 01458 850511</a:t>
            </a: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1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PPAT is committed to equal opportunities and safer recruitment practice, pre-employment checks including criminal background check via the disclosure procedure will be undertaken before any post is confirmed. </a:t>
            </a:r>
            <a:endParaRPr kumimoji="0" lang="en-GB" altLang="en-US" sz="11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3DC869-5DD5-366B-6714-E4053091E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18" y="10491209"/>
            <a:ext cx="3277752" cy="14569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873AF4-2E86-8F5B-C0A2-A4F6E8A07662}"/>
              </a:ext>
            </a:extLst>
          </p:cNvPr>
          <p:cNvSpPr txBox="1"/>
          <p:nvPr/>
        </p:nvSpPr>
        <p:spPr>
          <a:xfrm>
            <a:off x="6569390" y="-648900"/>
            <a:ext cx="3705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C7154E-BF54-4B3D-04A9-2722068582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73" y="38422"/>
            <a:ext cx="3756672" cy="17707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E3A9A4-AFFF-7907-B0B8-1C81DF65FF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0896" y="38422"/>
            <a:ext cx="1778145" cy="1778145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C2778B78-2FAD-926C-E1F0-0C51D72F5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842" y="1885008"/>
            <a:ext cx="642850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Butleigh C of E Primary School,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High Street, Butleigh, Glastonbury, Somerset, BA6 8SX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office@butleigh.ppat365.org</a:t>
            </a: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Tel: 01458 850511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0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9354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82cd15-0eba-4f41-b560-5045e0ff17eb" xsi:nil="true"/>
    <lcf76f155ced4ddcb4097134ff3c332f xmlns="4ea00a3c-52b1-4d03-a492-4dd9ff306e80">
      <Terms xmlns="http://schemas.microsoft.com/office/infopath/2007/PartnerControls"/>
    </lcf76f155ced4ddcb4097134ff3c332f>
    <MigrationWizIdVersion xmlns="4ea00a3c-52b1-4d03-a492-4dd9ff306e80" xsi:nil="true"/>
    <MigrationWizId xmlns="4ea00a3c-52b1-4d03-a492-4dd9ff306e80" xsi:nil="true"/>
    <MigrationWizIdPermissions xmlns="4ea00a3c-52b1-4d03-a492-4dd9ff306e8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A0365043FEDD4585F7FE1E7AF12FBA" ma:contentTypeVersion="16" ma:contentTypeDescription="Create a new document." ma:contentTypeScope="" ma:versionID="b8b8d8a370ce2274229c31dda21dcc65">
  <xsd:schema xmlns:xsd="http://www.w3.org/2001/XMLSchema" xmlns:xs="http://www.w3.org/2001/XMLSchema" xmlns:p="http://schemas.microsoft.com/office/2006/metadata/properties" xmlns:ns2="4ea00a3c-52b1-4d03-a492-4dd9ff306e80" xmlns:ns3="be82cd15-0eba-4f41-b560-5045e0ff17eb" targetNamespace="http://schemas.microsoft.com/office/2006/metadata/properties" ma:root="true" ma:fieldsID="69eb0696bc256d2068b2c3df981f2f43" ns2:_="" ns3:_="">
    <xsd:import namespace="4ea00a3c-52b1-4d03-a492-4dd9ff306e80"/>
    <xsd:import namespace="be82cd15-0eba-4f41-b560-5045e0ff17eb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BillingMetadata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a00a3c-52b1-4d03-a492-4dd9ff306e80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b7a290a-c0e5-4ba1-8bb9-96594343ac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82cd15-0eba-4f41-b560-5045e0ff17eb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587af693-b6c5-48ff-8610-4492ec24db0e}" ma:internalName="TaxCatchAll" ma:showField="CatchAllData" ma:web="be82cd15-0eba-4f41-b560-5045e0ff17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F30D1B-5F67-4E99-9F20-FD7922FED4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0E188D-2DAF-4C30-BE15-11FD8FD27CED}">
  <ds:schemaRefs>
    <ds:schemaRef ds:uri="http://schemas.microsoft.com/office/infopath/2007/PartnerControls"/>
    <ds:schemaRef ds:uri="http://www.w3.org/XML/1998/namespace"/>
    <ds:schemaRef ds:uri="ff0a0345-7f73-42e7-9830-2970ec70d6d2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3a99c20a-8a6a-4089-bc09-d02cd723d365"/>
    <ds:schemaRef ds:uri="http://purl.org/dc/terms/"/>
    <ds:schemaRef ds:uri="be82cd15-0eba-4f41-b560-5045e0ff17eb"/>
    <ds:schemaRef ds:uri="4ea00a3c-52b1-4d03-a492-4dd9ff306e80"/>
  </ds:schemaRefs>
</ds:datastoreItem>
</file>

<file path=customXml/itemProps3.xml><?xml version="1.0" encoding="utf-8"?>
<ds:datastoreItem xmlns:ds="http://schemas.openxmlformats.org/officeDocument/2006/customXml" ds:itemID="{2A9DDFD3-4B28-4CDD-96EC-AE95FD2B90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a00a3c-52b1-4d03-a492-4dd9ff306e80"/>
    <ds:schemaRef ds:uri="be82cd15-0eba-4f41-b560-5045e0ff17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4014</TotalTime>
  <Words>377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Segoe UI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Vicky Lea - PPAT</dc:creator>
  <cp:lastModifiedBy>Kristin Moth - Butleigh</cp:lastModifiedBy>
  <cp:revision>39</cp:revision>
  <cp:lastPrinted>2025-05-15T09:07:59Z</cp:lastPrinted>
  <dcterms:created xsi:type="dcterms:W3CDTF">2023-02-04T09:26:55Z</dcterms:created>
  <dcterms:modified xsi:type="dcterms:W3CDTF">2026-08-13T16:31:41Z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0x01010012A0365043FEDD4585F7FE1E7AF12FBA</vt:lpwstr>
  </property>
  <property fmtid="{D5CDD505-2E9C-101B-9397-08002B2CF9AE}" pid="3" name="MediaServiceImageTags">
    <vt:lpwstr/>
  </property>
</Properties>
</file>